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5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8CAA2F-6AC8-44F0-A572-93A360E816ED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5AE13-CD1F-4397-AEDA-4D2831DC1C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5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876" y="379828"/>
            <a:ext cx="4783015" cy="1718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পাঠে সবাইকে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7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2" y="2461129"/>
            <a:ext cx="5838092" cy="3419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59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242" y="2096089"/>
            <a:ext cx="3724210" cy="25743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3700" y="789713"/>
            <a:ext cx="33059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দ্বিমুখী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Enamul Haque\Downloads\270px-Interaction_comm_model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7035" y="1871003"/>
            <a:ext cx="3648515" cy="31792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297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5707" y="2250831"/>
            <a:ext cx="8996928" cy="21101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				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	 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৭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মিনিট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একমুখী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দ্বিমুখী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যোগাযোগের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মাধ্যমগুলো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9971" y="633050"/>
            <a:ext cx="333404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02196" y="3502865"/>
            <a:ext cx="604910" cy="478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2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482" y="1434912"/>
            <a:ext cx="3235572" cy="25569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67" y="4318783"/>
            <a:ext cx="3516923" cy="18850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2" y="1364567"/>
            <a:ext cx="3179300" cy="2447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5920" y="388132"/>
            <a:ext cx="363373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সনাতন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06" t="827" r="15635"/>
          <a:stretch/>
        </p:blipFill>
        <p:spPr>
          <a:xfrm>
            <a:off x="493898" y="1441728"/>
            <a:ext cx="3205908" cy="2792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00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56" y="1323702"/>
            <a:ext cx="2660073" cy="24109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549" y="1244775"/>
            <a:ext cx="2721554" cy="23275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06" t="827" r="15635"/>
          <a:stretch/>
        </p:blipFill>
        <p:spPr>
          <a:xfrm>
            <a:off x="4911158" y="4030178"/>
            <a:ext cx="2660073" cy="2327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801" b="7768"/>
          <a:stretch/>
        </p:blipFill>
        <p:spPr>
          <a:xfrm>
            <a:off x="4109685" y="1385452"/>
            <a:ext cx="2893868" cy="2327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657" y="3644881"/>
            <a:ext cx="2893184" cy="2410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16" r="19258"/>
          <a:stretch/>
        </p:blipFill>
        <p:spPr>
          <a:xfrm>
            <a:off x="1234905" y="3982506"/>
            <a:ext cx="2721554" cy="2410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5400" y="335310"/>
            <a:ext cx="4473524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963" y="2363380"/>
            <a:ext cx="10424160" cy="16177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spcBef>
                <a:spcPct val="0"/>
              </a:spcBef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			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	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	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	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             ১০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মিনিট</a:t>
            </a:r>
            <a:b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</a:t>
            </a:r>
            <a:r>
              <a:rPr kumimoji="0" lang="bn-IN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সনাতন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ও আধুনিক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পার্থক্য ব্যাখ্যা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8110" y="787795"/>
            <a:ext cx="2897945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15932" y="3362187"/>
            <a:ext cx="492370" cy="33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905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4621" y="1692989"/>
            <a:ext cx="67702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কি?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0553" y="2307150"/>
            <a:ext cx="6800505" cy="605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90553" y="3022845"/>
            <a:ext cx="6800505" cy="605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90553" y="3669175"/>
            <a:ext cx="6800505" cy="605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latin typeface="NikoshBAN" pitchFamily="2" charset="0"/>
                <a:cs typeface="NikoshBAN" pitchFamily="2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</a:rPr>
              <a:t>৪</a:t>
            </a:r>
            <a:r>
              <a:rPr lang="bn-BD" sz="3200" dirty="0">
                <a:solidFill>
                  <a:schemeClr val="tx1"/>
                </a:solidFill>
              </a:rPr>
              <a:t>। </a:t>
            </a:r>
            <a:r>
              <a:rPr lang="en-US" sz="3200" dirty="0" err="1">
                <a:solidFill>
                  <a:schemeClr val="tx1"/>
                </a:solidFill>
              </a:rPr>
              <a:t>দ্বিমুখী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যোগাযোগ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বলতে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কি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বুঝ</a:t>
            </a:r>
            <a:r>
              <a:rPr lang="bn-BD" sz="3200" dirty="0">
                <a:solidFill>
                  <a:schemeClr val="tx1"/>
                </a:solidFill>
              </a:rPr>
              <a:t>?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87264" y="383191"/>
            <a:ext cx="2700997" cy="97583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defRPr/>
            </a:pP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480" y="4413197"/>
            <a:ext cx="6800505" cy="605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এড্রেস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0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4740" y="2841037"/>
            <a:ext cx="9942983" cy="8493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বিশ্লেষণ কর ।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372714" y="1121177"/>
            <a:ext cx="2766647" cy="860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বাড়ির কাজ 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41015" y="2897945"/>
            <a:ext cx="5767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26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9128" y="1007971"/>
            <a:ext cx="4768948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Enamul Haque\Downloads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3876" y="2319337"/>
            <a:ext cx="6457071" cy="3771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685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3865" y="688693"/>
            <a:ext cx="3165230" cy="116825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/>
              <a:t> 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264898"/>
            <a:ext cx="5190980" cy="28135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এনামুল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অপারেশন</a:t>
            </a:r>
            <a:r>
              <a:rPr lang="bn-IN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ভেড়াপোড়া টেকনিক্যাল অ্যান্ড বি,এম ইন্সটিটিউট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পবা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 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286" y="2293040"/>
            <a:ext cx="4870939" cy="277133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কম্পিউটার </a:t>
            </a:r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অফিস এ্যাপ্লকেশন-২ </a:t>
            </a:r>
          </a:p>
          <a:p>
            <a:pPr>
              <a:defRPr/>
            </a:pPr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শ্রেণীঃ দ্বাদশ</a:t>
            </a:r>
          </a:p>
          <a:p>
            <a:pPr>
              <a:defRPr/>
            </a:pPr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</a:t>
            </a: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য়ঃ তৃতীয় </a:t>
            </a:r>
          </a:p>
          <a:p>
            <a:pPr>
              <a:defRPr/>
            </a:pP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6586" y="492368"/>
            <a:ext cx="5176909" cy="1589649"/>
          </a:xfrm>
        </p:spPr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ছবিগুলো লক্ষ ক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2050" name="Picture 2" descr="C:\Users\Enamul Haque\Downloads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738" y="2224258"/>
            <a:ext cx="3826267" cy="3346548"/>
          </a:xfrm>
          <a:prstGeom prst="rect">
            <a:avLst/>
          </a:prstGeom>
          <a:noFill/>
        </p:spPr>
      </p:pic>
      <p:pic>
        <p:nvPicPr>
          <p:cNvPr id="2051" name="Picture 3" descr="C:\Users\Enamul Haque\Downloads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987" y="2194561"/>
            <a:ext cx="3867955" cy="3207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8277" y="563363"/>
            <a:ext cx="45438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ছবিগুলো লক্ষ ক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রি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17" y="2151646"/>
            <a:ext cx="2942725" cy="27017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7" y="2193843"/>
            <a:ext cx="3010487" cy="2561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366" y="2193842"/>
            <a:ext cx="3217479" cy="2701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06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45063" y="2328205"/>
            <a:ext cx="3798279" cy="12027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6000" dirty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9400" dirty="0" err="1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যোগাযোগ</a:t>
            </a:r>
            <a:endParaRPr lang="en-US" sz="9400" dirty="0">
              <a:solidFill>
                <a:schemeClr val="tx1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3372" y="1266097"/>
            <a:ext cx="647114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তাহলে আজকের পাঠের বিষয় হলোঃ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0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6" y="2183377"/>
            <a:ext cx="37296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 পাঠে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.........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" y="2877923"/>
            <a:ext cx="4883248" cy="6059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তা বলতে পারবে।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7" y="3524250"/>
            <a:ext cx="6571364" cy="605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যোগাযোগের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1" y="4170585"/>
            <a:ext cx="9286434" cy="6059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latin typeface="NikoshBAN" pitchFamily="2" charset="0"/>
                <a:cs typeface="NikoshBAN" pitchFamily="2" charset="0"/>
              </a:defRPr>
            </a:lvl1pPr>
          </a:lstStyle>
          <a:p>
            <a:r>
              <a:rPr lang="en-US" sz="3200" dirty="0"/>
              <a:t>3</a:t>
            </a:r>
            <a:r>
              <a:rPr lang="bn-BD" sz="3200" dirty="0"/>
              <a:t>। সনাতন ও আধুনিক </a:t>
            </a:r>
            <a:r>
              <a:rPr lang="en-US" sz="3200" dirty="0" err="1"/>
              <a:t>যোগাযোগ</a:t>
            </a:r>
            <a:r>
              <a:rPr lang="en-US" sz="3200" dirty="0"/>
              <a:t> </a:t>
            </a:r>
            <a:r>
              <a:rPr lang="en-US" sz="3200" dirty="0" err="1"/>
              <a:t>ব্যবস্থার</a:t>
            </a:r>
            <a:r>
              <a:rPr lang="en-US" sz="3200" dirty="0"/>
              <a:t> </a:t>
            </a:r>
            <a:r>
              <a:rPr lang="bn-BD" sz="3200" dirty="0"/>
              <a:t>পার্থক্য ব্যাখ্যা করতে পারবে।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" y="4865137"/>
            <a:ext cx="10271174" cy="605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8787" y="615031"/>
            <a:ext cx="3010487" cy="860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8680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8678" y="2613654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2" y="372727"/>
            <a:ext cx="1944587" cy="21251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85198" y="2532856"/>
            <a:ext cx="113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ইশা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971" t="-2476" r="4199" b="18299"/>
          <a:stretch/>
        </p:blipFill>
        <p:spPr>
          <a:xfrm>
            <a:off x="9588103" y="281354"/>
            <a:ext cx="2003676" cy="20689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300574" y="5598947"/>
            <a:ext cx="570990" cy="605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212" r="27212" b="24727"/>
          <a:stretch/>
        </p:blipFill>
        <p:spPr>
          <a:xfrm>
            <a:off x="8807799" y="3418022"/>
            <a:ext cx="2549049" cy="20501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35098" y="5729413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30" y="3657181"/>
            <a:ext cx="2603899" cy="20820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09394" y="584213"/>
            <a:ext cx="208262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418" y="3883015"/>
            <a:ext cx="2514601" cy="181927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123032" y="1565981"/>
            <a:ext cx="679469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যোগাযোগ হলঃ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লিখা, ইশারা, বক্তব্য, যন্ত্র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982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15" grpId="0"/>
      <p:bldP spid="12" grpId="0"/>
      <p:bldP spid="9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1172" y="2222704"/>
            <a:ext cx="7638759" cy="22367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				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	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3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মিনিট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 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যোগাযোগ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বলতে কী বুঝ?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8949" y="633047"/>
            <a:ext cx="251811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841677" y="3685734"/>
            <a:ext cx="717452" cy="365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016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21" y="3904572"/>
            <a:ext cx="4037428" cy="2341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793" y="1097284"/>
            <a:ext cx="3397988" cy="25181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5" y="1280161"/>
            <a:ext cx="3207435" cy="26103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5565" y="424166"/>
            <a:ext cx="362946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74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201</Words>
  <Application>Microsoft Office PowerPoint</Application>
  <PresentationFormat>Custom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আজকের পাঠে সবাইকে  স্বাগতম</vt:lpstr>
      <vt:lpstr>  পরিচিতি </vt:lpstr>
      <vt:lpstr>নিচের ছবিগুলো লক্ষ করি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Enamul Haque</cp:lastModifiedBy>
  <cp:revision>71</cp:revision>
  <dcterms:created xsi:type="dcterms:W3CDTF">2018-08-31T13:49:02Z</dcterms:created>
  <dcterms:modified xsi:type="dcterms:W3CDTF">2019-03-22T14:50:34Z</dcterms:modified>
</cp:coreProperties>
</file>